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84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sl-SI"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sl-SI"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27.10.20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sl-SI"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27.10.20</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sl-SI"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sl-SI"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sl-SI"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sl-SI"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sl-SI"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sl-SI"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sl-SI"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27.10.20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sl-SI"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27.10.20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27.10.20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27.10.20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sl-SI"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27.10.20</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sl-SI"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27.10.20</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Beerasmus</a:t>
            </a:r>
            <a:endParaRPr lang="en-US" dirty="0"/>
          </a:p>
        </p:txBody>
      </p:sp>
      <p:sp>
        <p:nvSpPr>
          <p:cNvPr id="4" name="TextBox 3"/>
          <p:cNvSpPr txBox="1"/>
          <p:nvPr/>
        </p:nvSpPr>
        <p:spPr>
          <a:xfrm>
            <a:off x="1105115" y="544351"/>
            <a:ext cx="7504884" cy="1754327"/>
          </a:xfrm>
          <a:prstGeom prst="rect">
            <a:avLst/>
          </a:prstGeom>
          <a:noFill/>
        </p:spPr>
        <p:txBody>
          <a:bodyPr wrap="square" rtlCol="0">
            <a:spAutoFit/>
          </a:bodyPr>
          <a:lstStyle/>
          <a:p>
            <a:r>
              <a:rPr lang="en-US" dirty="0">
                <a:latin typeface="Comic Sans MS"/>
                <a:cs typeface="Comic Sans MS"/>
              </a:rPr>
              <a:t>„WENN DIE BIENE EINMAL VON DER ERDE VERSCHWINDET, HAT DER MENSCH NUR NOCH VIER JAHRE ZU LEBEN. KEINE BIENEN MEHR, KEINE BESTÄUBUNG MEHR, KEINE PFLANZEN MEHR, KEINE TIERE MEHR, KEIN MENSCH MEHR.“</a:t>
            </a:r>
          </a:p>
          <a:p>
            <a:endParaRPr lang="en-US" dirty="0">
              <a:latin typeface="Comic Sans MS"/>
              <a:cs typeface="Comic Sans MS"/>
            </a:endParaRPr>
          </a:p>
          <a:p>
            <a:r>
              <a:rPr lang="en-US" dirty="0">
                <a:latin typeface="Comic Sans MS"/>
                <a:cs typeface="Comic Sans MS"/>
              </a:rPr>
              <a:t>-ALBERT EINSTEIN</a:t>
            </a:r>
          </a:p>
        </p:txBody>
      </p:sp>
    </p:spTree>
    <p:extLst>
      <p:ext uri="{BB962C8B-B14F-4D97-AF65-F5344CB8AC3E}">
        <p14:creationId xmlns:p14="http://schemas.microsoft.com/office/powerpoint/2010/main" val="39691075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Warum</a:t>
            </a:r>
            <a:r>
              <a:rPr lang="en-US" dirty="0" smtClean="0"/>
              <a:t> </a:t>
            </a:r>
            <a:r>
              <a:rPr lang="en-US" dirty="0" err="1" smtClean="0"/>
              <a:t>sterben</a:t>
            </a:r>
            <a:r>
              <a:rPr lang="en-US" dirty="0" smtClean="0"/>
              <a:t> die </a:t>
            </a:r>
            <a:r>
              <a:rPr lang="en-US" dirty="0" err="1" smtClean="0"/>
              <a:t>Bienen</a:t>
            </a:r>
            <a:r>
              <a:rPr lang="en-US" dirty="0"/>
              <a:t> </a:t>
            </a:r>
            <a:r>
              <a:rPr lang="en-US" dirty="0" err="1" smtClean="0"/>
              <a:t>aus</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5534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a:t>
            </a:r>
            <a:r>
              <a:rPr lang="en-US" dirty="0" err="1" smtClean="0"/>
              <a:t>mögen</a:t>
            </a:r>
            <a:r>
              <a:rPr lang="en-US" dirty="0" smtClean="0"/>
              <a:t> die </a:t>
            </a:r>
            <a:r>
              <a:rPr lang="en-US" dirty="0" err="1" smtClean="0"/>
              <a:t>Bienen</a:t>
            </a:r>
            <a:r>
              <a:rPr lang="en-US" dirty="0" smtClean="0"/>
              <a:t> am </a:t>
            </a:r>
            <a:r>
              <a:rPr lang="en-US" dirty="0" err="1" smtClean="0"/>
              <a:t>meisten</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67084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34888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Alle</a:t>
            </a:r>
            <a:r>
              <a:rPr lang="en-US" dirty="0" smtClean="0"/>
              <a:t> </a:t>
            </a:r>
            <a:r>
              <a:rPr lang="en-US" dirty="0" err="1" smtClean="0"/>
              <a:t>Bienen</a:t>
            </a:r>
            <a:r>
              <a:rPr lang="en-US" dirty="0" smtClean="0"/>
              <a:t> </a:t>
            </a:r>
            <a:r>
              <a:rPr lang="en-US" dirty="0" err="1" smtClean="0"/>
              <a:t>haben</a:t>
            </a:r>
            <a:r>
              <a:rPr lang="en-US" dirty="0" smtClean="0"/>
              <a:t>…</a:t>
            </a:r>
            <a:r>
              <a:rPr lang="en-US" dirty="0"/>
              <a:t/>
            </a:r>
            <a:br>
              <a:rPr lang="en-US" dirty="0"/>
            </a:br>
            <a:r>
              <a:rPr lang="en-US" dirty="0" err="1" smtClean="0"/>
              <a:t>Vse</a:t>
            </a:r>
            <a:r>
              <a:rPr lang="en-US" dirty="0" smtClean="0"/>
              <a:t> </a:t>
            </a:r>
            <a:r>
              <a:rPr lang="en-US" dirty="0" err="1" smtClean="0"/>
              <a:t>čebele</a:t>
            </a:r>
            <a:r>
              <a:rPr lang="en-US" dirty="0" smtClean="0"/>
              <a:t> </a:t>
            </a:r>
            <a:r>
              <a:rPr lang="en-US" dirty="0" err="1" smtClean="0"/>
              <a:t>imajo</a:t>
            </a:r>
            <a:r>
              <a:rPr lang="en-US" dirty="0" smtClean="0"/>
              <a:t>…</a:t>
            </a:r>
            <a:br>
              <a:rPr lang="en-US" dirty="0" smtClean="0"/>
            </a:br>
            <a:r>
              <a:rPr lang="en-US" dirty="0" err="1" smtClean="0"/>
              <a:t>Sve</a:t>
            </a:r>
            <a:r>
              <a:rPr lang="en-US" dirty="0" smtClean="0"/>
              <a:t> </a:t>
            </a:r>
            <a:r>
              <a:rPr lang="en-US" dirty="0" err="1" smtClean="0"/>
              <a:t>pčele</a:t>
            </a:r>
            <a:r>
              <a:rPr lang="en-US" dirty="0" smtClean="0"/>
              <a:t> </a:t>
            </a:r>
            <a:r>
              <a:rPr lang="en-US" dirty="0" err="1" smtClean="0"/>
              <a:t>imajo</a:t>
            </a:r>
            <a:r>
              <a:rPr lang="en-US" dirty="0" smtClean="0"/>
              <a:t>…</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___?___ </a:t>
            </a:r>
            <a:r>
              <a:rPr lang="en-US" dirty="0" err="1" smtClean="0"/>
              <a:t>Paar</a:t>
            </a:r>
            <a:r>
              <a:rPr lang="en-US" dirty="0" smtClean="0"/>
              <a:t>  </a:t>
            </a:r>
            <a:r>
              <a:rPr lang="en-US" dirty="0" err="1" smtClean="0"/>
              <a:t>Beine</a:t>
            </a:r>
            <a:r>
              <a:rPr lang="en-US" dirty="0" smtClean="0"/>
              <a:t> , ____?___ </a:t>
            </a:r>
            <a:r>
              <a:rPr lang="en-US" dirty="0" err="1" smtClean="0"/>
              <a:t>nog</a:t>
            </a:r>
            <a:r>
              <a:rPr lang="en-US" dirty="0" smtClean="0"/>
              <a:t>, ____?___</a:t>
            </a:r>
            <a:r>
              <a:rPr lang="en-US" dirty="0" err="1" smtClean="0"/>
              <a:t>nogu</a:t>
            </a:r>
            <a:endParaRPr lang="en-US" dirty="0" smtClean="0"/>
          </a:p>
          <a:p>
            <a:pPr marL="0" indent="0">
              <a:buNone/>
            </a:pPr>
            <a:r>
              <a:rPr lang="en-US" dirty="0" smtClean="0"/>
              <a:t>___?__ </a:t>
            </a:r>
            <a:r>
              <a:rPr lang="en-US" dirty="0" err="1" smtClean="0"/>
              <a:t>Paar</a:t>
            </a:r>
            <a:r>
              <a:rPr lang="en-US" dirty="0" smtClean="0"/>
              <a:t> </a:t>
            </a:r>
            <a:r>
              <a:rPr lang="en-US" dirty="0" err="1" smtClean="0"/>
              <a:t>Flügel</a:t>
            </a:r>
            <a:r>
              <a:rPr lang="en-US" dirty="0" smtClean="0"/>
              <a:t>, ___?____ </a:t>
            </a:r>
            <a:r>
              <a:rPr lang="en-US" dirty="0" err="1" smtClean="0"/>
              <a:t>krili</a:t>
            </a:r>
            <a:r>
              <a:rPr lang="en-US" dirty="0" smtClean="0"/>
              <a:t>, ___?___ </a:t>
            </a:r>
            <a:r>
              <a:rPr lang="en-US" dirty="0" err="1" smtClean="0"/>
              <a:t>krila</a:t>
            </a:r>
            <a:endParaRPr lang="en-US" dirty="0" smtClean="0"/>
          </a:p>
          <a:p>
            <a:pPr marL="0" indent="0">
              <a:buNone/>
            </a:pPr>
            <a:r>
              <a:rPr lang="en-US" dirty="0" smtClean="0"/>
              <a:t>__</a:t>
            </a:r>
            <a:r>
              <a:rPr lang="en-US" dirty="0"/>
              <a:t>?</a:t>
            </a:r>
            <a:r>
              <a:rPr lang="en-US" dirty="0" smtClean="0"/>
              <a:t>____ </a:t>
            </a:r>
            <a:r>
              <a:rPr lang="en-US" dirty="0" err="1" smtClean="0"/>
              <a:t>Fühler</a:t>
            </a:r>
            <a:r>
              <a:rPr lang="en-US" dirty="0" smtClean="0"/>
              <a:t> , ___?____ </a:t>
            </a:r>
            <a:r>
              <a:rPr lang="en-US" dirty="0" err="1" smtClean="0"/>
              <a:t>tipali</a:t>
            </a:r>
            <a:r>
              <a:rPr lang="en-US" dirty="0" smtClean="0"/>
              <a:t>, ___?___ </a:t>
            </a:r>
            <a:r>
              <a:rPr lang="en-US" dirty="0" err="1" smtClean="0"/>
              <a:t>ticala</a:t>
            </a:r>
            <a:endParaRPr lang="en-US" dirty="0" smtClean="0"/>
          </a:p>
          <a:p>
            <a:pPr marL="0" indent="0">
              <a:buNone/>
            </a:pPr>
            <a:r>
              <a:rPr lang="en-US" dirty="0" smtClean="0"/>
              <a:t>___?___ </a:t>
            </a:r>
            <a:r>
              <a:rPr lang="en-US" dirty="0" err="1" smtClean="0"/>
              <a:t>Stachel</a:t>
            </a:r>
            <a:r>
              <a:rPr lang="en-US" dirty="0" smtClean="0"/>
              <a:t>, ___?_____ </a:t>
            </a:r>
            <a:r>
              <a:rPr lang="en-US" dirty="0" err="1" smtClean="0"/>
              <a:t>želo</a:t>
            </a:r>
            <a:r>
              <a:rPr lang="en-US" dirty="0" smtClean="0"/>
              <a:t>, __?____  </a:t>
            </a:r>
            <a:r>
              <a:rPr lang="en-US" dirty="0" err="1" smtClean="0"/>
              <a:t>žalac</a:t>
            </a:r>
            <a:endParaRPr lang="en-US" dirty="0"/>
          </a:p>
        </p:txBody>
      </p:sp>
    </p:spTree>
    <p:extLst>
      <p:ext uri="{BB962C8B-B14F-4D97-AF65-F5344CB8AC3E}">
        <p14:creationId xmlns:p14="http://schemas.microsoft.com/office/powerpoint/2010/main" val="28572044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 </a:t>
            </a:r>
            <a:r>
              <a:rPr lang="en-US" sz="3600" dirty="0" err="1" smtClean="0"/>
              <a:t>einem</a:t>
            </a:r>
            <a:r>
              <a:rPr lang="en-US" sz="3600" dirty="0" smtClean="0"/>
              <a:t> </a:t>
            </a:r>
            <a:r>
              <a:rPr lang="en-US" sz="3600" dirty="0" err="1" smtClean="0"/>
              <a:t>Bienenstock</a:t>
            </a:r>
            <a:r>
              <a:rPr lang="en-US" sz="3600" dirty="0" smtClean="0"/>
              <a:t> </a:t>
            </a:r>
            <a:r>
              <a:rPr lang="en-US" sz="3600" dirty="0" err="1" smtClean="0"/>
              <a:t>leben</a:t>
            </a:r>
            <a:r>
              <a:rPr lang="en-US" sz="3600" dirty="0" smtClean="0"/>
              <a:t>…</a:t>
            </a:r>
            <a:br>
              <a:rPr lang="en-US" sz="3600" dirty="0" smtClean="0"/>
            </a:br>
            <a:r>
              <a:rPr lang="en-US" sz="3600" dirty="0" smtClean="0"/>
              <a:t>V </a:t>
            </a:r>
            <a:r>
              <a:rPr lang="en-US" sz="3600" dirty="0" err="1" smtClean="0"/>
              <a:t>čebelnjaku</a:t>
            </a:r>
            <a:r>
              <a:rPr lang="en-US" sz="3600" dirty="0" smtClean="0"/>
              <a:t> </a:t>
            </a:r>
            <a:r>
              <a:rPr lang="en-US" sz="3600" dirty="0" err="1" smtClean="0"/>
              <a:t>živijo</a:t>
            </a:r>
            <a:r>
              <a:rPr lang="en-US" sz="3600" dirty="0" smtClean="0"/>
              <a:t>…</a:t>
            </a:r>
            <a:br>
              <a:rPr lang="en-US" sz="3600" dirty="0" smtClean="0"/>
            </a:br>
            <a:r>
              <a:rPr lang="en-US" sz="3600" dirty="0" smtClean="0"/>
              <a:t>U </a:t>
            </a:r>
            <a:r>
              <a:rPr lang="en-US" sz="3600" dirty="0" err="1" smtClean="0"/>
              <a:t>košnici</a:t>
            </a:r>
            <a:r>
              <a:rPr lang="en-US" sz="3600" dirty="0" smtClean="0"/>
              <a:t> </a:t>
            </a:r>
            <a:r>
              <a:rPr lang="en-US" sz="3600" dirty="0" err="1" smtClean="0"/>
              <a:t>žive</a:t>
            </a:r>
            <a:r>
              <a:rPr lang="en-US" sz="3600" dirty="0" smtClean="0"/>
              <a:t>…</a:t>
            </a:r>
            <a:endParaRPr lang="en-US" sz="3600" dirty="0"/>
          </a:p>
        </p:txBody>
      </p:sp>
      <p:sp>
        <p:nvSpPr>
          <p:cNvPr id="3" name="Content Placeholder 2"/>
          <p:cNvSpPr>
            <a:spLocks noGrp="1"/>
          </p:cNvSpPr>
          <p:nvPr>
            <p:ph idx="1"/>
          </p:nvPr>
        </p:nvSpPr>
        <p:spPr/>
        <p:txBody>
          <a:bodyPr/>
          <a:lstStyle/>
          <a:p>
            <a:pPr marL="0" indent="0">
              <a:buNone/>
            </a:pPr>
            <a:r>
              <a:rPr lang="en-US" dirty="0" smtClean="0"/>
              <a:t/>
            </a:r>
            <a:br>
              <a:rPr lang="en-US" dirty="0" smtClean="0"/>
            </a:br>
            <a:r>
              <a:rPr lang="en-US" dirty="0" smtClean="0"/>
              <a:t/>
            </a:r>
            <a:br>
              <a:rPr lang="en-US" dirty="0" smtClean="0"/>
            </a:br>
            <a:r>
              <a:rPr lang="en-US" dirty="0" smtClean="0"/>
              <a:t>____________________</a:t>
            </a:r>
          </a:p>
          <a:p>
            <a:pPr marL="0" indent="0">
              <a:buNone/>
            </a:pPr>
            <a:r>
              <a:rPr lang="en-US" dirty="0" smtClean="0"/>
              <a:t>____________________</a:t>
            </a:r>
          </a:p>
          <a:p>
            <a:pPr marL="0" indent="0">
              <a:buNone/>
            </a:pPr>
            <a:r>
              <a:rPr lang="en-US" dirty="0" smtClean="0"/>
              <a:t>____________________</a:t>
            </a:r>
            <a:endParaRPr lang="en-US" dirty="0"/>
          </a:p>
        </p:txBody>
      </p:sp>
    </p:spTree>
    <p:extLst>
      <p:ext uri="{BB962C8B-B14F-4D97-AF65-F5344CB8AC3E}">
        <p14:creationId xmlns:p14="http://schemas.microsoft.com/office/powerpoint/2010/main" val="30402676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Arbeitsbienen</a:t>
            </a:r>
            <a:r>
              <a:rPr lang="en-US" sz="3200" dirty="0" smtClean="0"/>
              <a:t> </a:t>
            </a:r>
            <a:r>
              <a:rPr lang="en-US" sz="3200" dirty="0" err="1" smtClean="0"/>
              <a:t>leben</a:t>
            </a:r>
            <a:r>
              <a:rPr lang="en-US" sz="3200" dirty="0" smtClean="0"/>
              <a:t> </a:t>
            </a:r>
            <a:r>
              <a:rPr lang="en-US" sz="3200" dirty="0" err="1" smtClean="0"/>
              <a:t>im</a:t>
            </a:r>
            <a:r>
              <a:rPr lang="en-US" sz="3200" dirty="0" smtClean="0"/>
              <a:t> </a:t>
            </a:r>
            <a:r>
              <a:rPr lang="en-US" sz="3200" dirty="0" err="1" smtClean="0"/>
              <a:t>Durchschnitt</a:t>
            </a:r>
            <a:r>
              <a:rPr lang="en-US" sz="3200" dirty="0" smtClean="0"/>
              <a:t> …</a:t>
            </a:r>
            <a:br>
              <a:rPr lang="en-US" sz="3200" dirty="0" smtClean="0"/>
            </a:br>
            <a:r>
              <a:rPr lang="en-US" sz="3200" dirty="0" err="1" smtClean="0"/>
              <a:t>Čebele</a:t>
            </a:r>
            <a:r>
              <a:rPr lang="en-US" sz="3200" dirty="0" smtClean="0"/>
              <a:t> </a:t>
            </a:r>
            <a:r>
              <a:rPr lang="en-US" sz="3200" dirty="0" err="1" smtClean="0"/>
              <a:t>delavke</a:t>
            </a:r>
            <a:r>
              <a:rPr lang="en-US" sz="3200" dirty="0" smtClean="0"/>
              <a:t> </a:t>
            </a:r>
            <a:r>
              <a:rPr lang="en-US" sz="3200" dirty="0" err="1" smtClean="0"/>
              <a:t>živijo</a:t>
            </a:r>
            <a:r>
              <a:rPr lang="en-US" sz="3200" dirty="0" smtClean="0"/>
              <a:t> …</a:t>
            </a:r>
            <a:br>
              <a:rPr lang="en-US" sz="3200" dirty="0" smtClean="0"/>
            </a:br>
            <a:r>
              <a:rPr lang="en-US" sz="3200" dirty="0" err="1" smtClean="0"/>
              <a:t>Pčele</a:t>
            </a:r>
            <a:r>
              <a:rPr lang="en-US" sz="3200" dirty="0" smtClean="0"/>
              <a:t> </a:t>
            </a:r>
            <a:r>
              <a:rPr lang="en-US" sz="3200" dirty="0" err="1" smtClean="0"/>
              <a:t>radilice</a:t>
            </a:r>
            <a:r>
              <a:rPr lang="en-US" sz="3200" dirty="0" smtClean="0"/>
              <a:t> </a:t>
            </a:r>
            <a:r>
              <a:rPr lang="en-US" sz="3200" dirty="0" err="1" smtClean="0"/>
              <a:t>žive</a:t>
            </a:r>
            <a:r>
              <a:rPr lang="en-US" sz="3200" dirty="0" smtClean="0"/>
              <a:t> …</a:t>
            </a:r>
            <a:endParaRPr lang="en-US" sz="3200" dirty="0"/>
          </a:p>
        </p:txBody>
      </p:sp>
      <p:sp>
        <p:nvSpPr>
          <p:cNvPr id="3" name="Content Placeholder 2"/>
          <p:cNvSpPr>
            <a:spLocks noGrp="1"/>
          </p:cNvSpPr>
          <p:nvPr>
            <p:ph idx="1"/>
          </p:nvPr>
        </p:nvSpPr>
        <p:spPr/>
        <p:txBody>
          <a:bodyPr/>
          <a:lstStyle/>
          <a:p>
            <a:r>
              <a:rPr lang="en-US" dirty="0" smtClean="0"/>
              <a:t>6 </a:t>
            </a:r>
            <a:r>
              <a:rPr lang="en-US" dirty="0" err="1" smtClean="0"/>
              <a:t>Wochen</a:t>
            </a:r>
            <a:r>
              <a:rPr lang="en-US" dirty="0" smtClean="0"/>
              <a:t> , 6 </a:t>
            </a:r>
            <a:r>
              <a:rPr lang="en-US" dirty="0" err="1" smtClean="0"/>
              <a:t>tednon</a:t>
            </a:r>
            <a:r>
              <a:rPr lang="en-US" dirty="0" smtClean="0"/>
              <a:t>, 6 </a:t>
            </a:r>
            <a:r>
              <a:rPr lang="en-US" dirty="0" err="1" smtClean="0"/>
              <a:t>tjedana</a:t>
            </a:r>
            <a:r>
              <a:rPr lang="en-US" dirty="0" smtClean="0"/>
              <a:t> </a:t>
            </a:r>
          </a:p>
          <a:p>
            <a:r>
              <a:rPr lang="en-US" dirty="0" smtClean="0"/>
              <a:t>1 </a:t>
            </a:r>
            <a:r>
              <a:rPr lang="en-US" dirty="0" err="1" smtClean="0"/>
              <a:t>Jahr</a:t>
            </a:r>
            <a:r>
              <a:rPr lang="en-US" dirty="0" smtClean="0"/>
              <a:t>, 1 </a:t>
            </a:r>
            <a:r>
              <a:rPr lang="en-US" dirty="0" err="1" smtClean="0"/>
              <a:t>leto</a:t>
            </a:r>
            <a:r>
              <a:rPr lang="en-US" dirty="0" smtClean="0"/>
              <a:t>, 1. </a:t>
            </a:r>
            <a:r>
              <a:rPr lang="en-US" dirty="0" err="1" smtClean="0"/>
              <a:t>godinu</a:t>
            </a:r>
            <a:endParaRPr lang="en-US" dirty="0" smtClean="0"/>
          </a:p>
          <a:p>
            <a:r>
              <a:rPr lang="en-US" dirty="0" smtClean="0"/>
              <a:t>6 </a:t>
            </a:r>
            <a:r>
              <a:rPr lang="en-US" dirty="0" err="1" smtClean="0"/>
              <a:t>Monate</a:t>
            </a:r>
            <a:r>
              <a:rPr lang="en-US" dirty="0" smtClean="0"/>
              <a:t>, 6 </a:t>
            </a:r>
            <a:r>
              <a:rPr lang="en-US" dirty="0" err="1" smtClean="0"/>
              <a:t>mesecev</a:t>
            </a:r>
            <a:r>
              <a:rPr lang="en-US" dirty="0" smtClean="0"/>
              <a:t>, 6 </a:t>
            </a:r>
            <a:r>
              <a:rPr lang="en-US" dirty="0" err="1" smtClean="0"/>
              <a:t>mjeseci</a:t>
            </a:r>
            <a:endParaRPr lang="en-US" dirty="0"/>
          </a:p>
        </p:txBody>
      </p:sp>
    </p:spTree>
    <p:extLst>
      <p:ext uri="{BB962C8B-B14F-4D97-AF65-F5344CB8AC3E}">
        <p14:creationId xmlns:p14="http://schemas.microsoft.com/office/powerpoint/2010/main" val="18630054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err="1" smtClean="0"/>
              <a:t>Wie</a:t>
            </a:r>
            <a:r>
              <a:rPr lang="en-US" sz="1800" dirty="0" smtClean="0"/>
              <a:t> </a:t>
            </a:r>
            <a:r>
              <a:rPr lang="en-US" sz="1800" dirty="0" err="1" smtClean="0"/>
              <a:t>viele</a:t>
            </a:r>
            <a:r>
              <a:rPr lang="en-US" sz="1800" dirty="0" smtClean="0"/>
              <a:t> </a:t>
            </a:r>
            <a:r>
              <a:rPr lang="en-US" sz="1800" dirty="0" err="1" smtClean="0"/>
              <a:t>Bienenköniginen</a:t>
            </a:r>
            <a:r>
              <a:rPr lang="en-US" sz="1800" dirty="0" smtClean="0"/>
              <a:t> </a:t>
            </a:r>
            <a:r>
              <a:rPr lang="en-US" sz="1800" dirty="0" err="1" smtClean="0"/>
              <a:t>leben</a:t>
            </a:r>
            <a:r>
              <a:rPr lang="en-US" sz="1800" dirty="0" smtClean="0"/>
              <a:t> in </a:t>
            </a:r>
            <a:r>
              <a:rPr lang="en-US" sz="1800" dirty="0" err="1" smtClean="0"/>
              <a:t>einem</a:t>
            </a:r>
            <a:r>
              <a:rPr lang="en-US" sz="1800" dirty="0" smtClean="0"/>
              <a:t> </a:t>
            </a:r>
            <a:r>
              <a:rPr lang="en-US" sz="1800" dirty="0" err="1" smtClean="0"/>
              <a:t>Bienenstock</a:t>
            </a:r>
            <a:r>
              <a:rPr lang="en-US" sz="1800" dirty="0" smtClean="0"/>
              <a:t>?</a:t>
            </a:r>
            <a:br>
              <a:rPr lang="en-US" sz="1800" dirty="0" smtClean="0"/>
            </a:br>
            <a:r>
              <a:rPr lang="en-US" sz="1800" dirty="0" err="1" smtClean="0"/>
              <a:t>Koliko</a:t>
            </a:r>
            <a:r>
              <a:rPr lang="en-US" sz="1800" dirty="0" smtClean="0"/>
              <a:t> </a:t>
            </a:r>
            <a:r>
              <a:rPr lang="en-US" sz="1800" dirty="0" err="1" smtClean="0"/>
              <a:t>matic</a:t>
            </a:r>
            <a:r>
              <a:rPr lang="en-US" sz="1800" dirty="0" smtClean="0"/>
              <a:t> </a:t>
            </a:r>
            <a:r>
              <a:rPr lang="en-US" sz="1800" dirty="0" err="1" smtClean="0"/>
              <a:t>živi</a:t>
            </a:r>
            <a:r>
              <a:rPr lang="en-US" sz="1800" dirty="0" smtClean="0"/>
              <a:t> v </a:t>
            </a:r>
            <a:r>
              <a:rPr lang="en-US" sz="1800" dirty="0" err="1" smtClean="0"/>
              <a:t>enem</a:t>
            </a:r>
            <a:r>
              <a:rPr lang="en-US" sz="1800" dirty="0" smtClean="0"/>
              <a:t> </a:t>
            </a:r>
            <a:r>
              <a:rPr lang="en-US" sz="1800" dirty="0" err="1" smtClean="0"/>
              <a:t>čebelnjaku</a:t>
            </a:r>
            <a:r>
              <a:rPr lang="en-US" sz="1800" dirty="0" smtClean="0"/>
              <a:t>?</a:t>
            </a:r>
            <a:br>
              <a:rPr lang="en-US" sz="1800" dirty="0" smtClean="0"/>
            </a:br>
            <a:r>
              <a:rPr lang="en-US" sz="1800" dirty="0" err="1" smtClean="0"/>
              <a:t>Koliko</a:t>
            </a:r>
            <a:r>
              <a:rPr lang="en-US" sz="1800" dirty="0" smtClean="0"/>
              <a:t> </a:t>
            </a:r>
            <a:r>
              <a:rPr lang="en-US" sz="1800" dirty="0" err="1" smtClean="0"/>
              <a:t>matica</a:t>
            </a:r>
            <a:r>
              <a:rPr lang="en-US" sz="1800" dirty="0" smtClean="0"/>
              <a:t> </a:t>
            </a:r>
            <a:r>
              <a:rPr lang="en-US" sz="1800" dirty="0" err="1" smtClean="0"/>
              <a:t>živi</a:t>
            </a:r>
            <a:r>
              <a:rPr lang="en-US" sz="1800" dirty="0" smtClean="0"/>
              <a:t> u </a:t>
            </a:r>
            <a:r>
              <a:rPr lang="en-US" sz="1800" dirty="0" err="1" smtClean="0"/>
              <a:t>košnjici</a:t>
            </a:r>
            <a:r>
              <a:rPr lang="en-US" sz="1800" dirty="0" smtClean="0"/>
              <a:t>?</a:t>
            </a:r>
            <a:endParaRPr lang="en-US" sz="1800" dirty="0"/>
          </a:p>
        </p:txBody>
      </p:sp>
      <p:sp>
        <p:nvSpPr>
          <p:cNvPr id="3" name="Content Placeholder 2"/>
          <p:cNvSpPr>
            <a:spLocks noGrp="1"/>
          </p:cNvSpPr>
          <p:nvPr>
            <p:ph idx="1"/>
          </p:nvPr>
        </p:nvSpPr>
        <p:spPr/>
        <p:txBody>
          <a:bodyPr/>
          <a:lstStyle/>
          <a:p>
            <a:r>
              <a:rPr lang="en-US" dirty="0" smtClean="0"/>
              <a:t>1</a:t>
            </a:r>
          </a:p>
          <a:p>
            <a:r>
              <a:rPr lang="en-US" dirty="0" smtClean="0"/>
              <a:t>2</a:t>
            </a:r>
          </a:p>
          <a:p>
            <a:r>
              <a:rPr lang="en-US" dirty="0"/>
              <a:t>3</a:t>
            </a:r>
          </a:p>
        </p:txBody>
      </p:sp>
    </p:spTree>
    <p:extLst>
      <p:ext uri="{BB962C8B-B14F-4D97-AF65-F5344CB8AC3E}">
        <p14:creationId xmlns:p14="http://schemas.microsoft.com/office/powerpoint/2010/main" val="4323739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Lebenszyklus</a:t>
            </a:r>
            <a:r>
              <a:rPr lang="en-US" sz="3600" dirty="0" smtClean="0"/>
              <a:t> der </a:t>
            </a:r>
            <a:r>
              <a:rPr lang="en-US" sz="3600" dirty="0" err="1" smtClean="0"/>
              <a:t>Biene</a:t>
            </a:r>
            <a:r>
              <a:rPr lang="en-US" sz="3600" dirty="0" smtClean="0"/>
              <a:t>…</a:t>
            </a:r>
            <a:br>
              <a:rPr lang="en-US" sz="3600" dirty="0" smtClean="0"/>
            </a:br>
            <a:r>
              <a:rPr lang="en-US" sz="3600" dirty="0" err="1" smtClean="0"/>
              <a:t>Življenski</a:t>
            </a:r>
            <a:r>
              <a:rPr lang="en-US" sz="3600" dirty="0" smtClean="0"/>
              <a:t> </a:t>
            </a:r>
            <a:r>
              <a:rPr lang="en-US" sz="3600" dirty="0" err="1" smtClean="0"/>
              <a:t>cikel</a:t>
            </a:r>
            <a:r>
              <a:rPr lang="en-US" sz="3600" dirty="0" smtClean="0"/>
              <a:t> </a:t>
            </a:r>
            <a:r>
              <a:rPr lang="en-US" sz="3600" dirty="0" err="1" smtClean="0"/>
              <a:t>čebelice</a:t>
            </a:r>
            <a:r>
              <a:rPr lang="en-US" sz="3600" dirty="0" smtClean="0"/>
              <a:t>…</a:t>
            </a:r>
            <a:br>
              <a:rPr lang="en-US" sz="3600" dirty="0" smtClean="0"/>
            </a:br>
            <a:r>
              <a:rPr lang="en-US" sz="3600" dirty="0" err="1" smtClean="0"/>
              <a:t>Životni</a:t>
            </a:r>
            <a:r>
              <a:rPr lang="en-US" sz="3600" dirty="0" smtClean="0"/>
              <a:t> </a:t>
            </a:r>
            <a:r>
              <a:rPr lang="en-US" sz="3600" dirty="0" err="1" smtClean="0"/>
              <a:t>ciklus</a:t>
            </a:r>
            <a:r>
              <a:rPr lang="en-US" sz="3600" dirty="0" smtClean="0"/>
              <a:t> </a:t>
            </a:r>
            <a:r>
              <a:rPr lang="en-US" sz="3600" dirty="0" err="1" smtClean="0"/>
              <a:t>pčele</a:t>
            </a:r>
            <a:r>
              <a:rPr lang="en-US" sz="3600" dirty="0" smtClean="0"/>
              <a:t> je …</a:t>
            </a:r>
            <a:endParaRPr lang="en-US" sz="3600" dirty="0"/>
          </a:p>
        </p:txBody>
      </p:sp>
      <p:sp>
        <p:nvSpPr>
          <p:cNvPr id="3" name="Content Placeholder 2"/>
          <p:cNvSpPr>
            <a:spLocks noGrp="1"/>
          </p:cNvSpPr>
          <p:nvPr>
            <p:ph idx="1"/>
          </p:nvPr>
        </p:nvSpPr>
        <p:spPr/>
        <p:txBody>
          <a:bodyPr/>
          <a:lstStyle/>
          <a:p>
            <a:pPr marL="0" indent="0">
              <a:buNone/>
            </a:pPr>
            <a:r>
              <a:rPr lang="en-US" dirty="0" err="1" smtClean="0"/>
              <a:t>Biene</a:t>
            </a:r>
            <a:r>
              <a:rPr lang="en-US" dirty="0" smtClean="0"/>
              <a:t>, </a:t>
            </a:r>
            <a:r>
              <a:rPr lang="en-US" dirty="0" err="1" smtClean="0"/>
              <a:t>Ei</a:t>
            </a:r>
            <a:r>
              <a:rPr lang="en-US" dirty="0" smtClean="0"/>
              <a:t>, </a:t>
            </a:r>
            <a:r>
              <a:rPr lang="en-US" dirty="0" err="1" smtClean="0"/>
              <a:t>Larve</a:t>
            </a:r>
            <a:r>
              <a:rPr lang="en-US" dirty="0" smtClean="0"/>
              <a:t>, </a:t>
            </a:r>
            <a:r>
              <a:rPr lang="en-US" dirty="0" err="1" smtClean="0"/>
              <a:t>Puppen</a:t>
            </a:r>
            <a:endParaRPr lang="en-US" dirty="0" smtClean="0"/>
          </a:p>
          <a:p>
            <a:pPr marL="0" indent="0">
              <a:buNone/>
            </a:pPr>
            <a:r>
              <a:rPr lang="en-US" dirty="0" err="1" smtClean="0"/>
              <a:t>Čebela</a:t>
            </a:r>
            <a:r>
              <a:rPr lang="en-US" dirty="0" smtClean="0"/>
              <a:t>, </a:t>
            </a:r>
            <a:r>
              <a:rPr lang="en-US" dirty="0" err="1" smtClean="0"/>
              <a:t>jajce</a:t>
            </a:r>
            <a:r>
              <a:rPr lang="en-US" dirty="0" smtClean="0"/>
              <a:t>, </a:t>
            </a:r>
            <a:r>
              <a:rPr lang="en-US" dirty="0" err="1" smtClean="0"/>
              <a:t>ličinka</a:t>
            </a:r>
            <a:r>
              <a:rPr lang="en-US" dirty="0" smtClean="0"/>
              <a:t>, </a:t>
            </a:r>
            <a:r>
              <a:rPr lang="en-US" dirty="0" err="1" smtClean="0"/>
              <a:t>buba</a:t>
            </a:r>
            <a:endParaRPr lang="en-US" dirty="0" smtClean="0"/>
          </a:p>
          <a:p>
            <a:pPr marL="0" indent="0">
              <a:buNone/>
            </a:pPr>
            <a:r>
              <a:rPr lang="en-US" dirty="0" err="1" smtClean="0"/>
              <a:t>pčela</a:t>
            </a:r>
            <a:r>
              <a:rPr lang="en-US" dirty="0" smtClean="0"/>
              <a:t>, </a:t>
            </a:r>
            <a:r>
              <a:rPr lang="en-US" dirty="0" err="1" smtClean="0"/>
              <a:t>jaje</a:t>
            </a:r>
            <a:r>
              <a:rPr lang="en-US" dirty="0" smtClean="0"/>
              <a:t>, </a:t>
            </a:r>
            <a:r>
              <a:rPr lang="en-US" dirty="0" err="1" smtClean="0"/>
              <a:t>ličinka</a:t>
            </a:r>
            <a:r>
              <a:rPr lang="en-US" dirty="0" smtClean="0"/>
              <a:t>, </a:t>
            </a:r>
            <a:r>
              <a:rPr lang="en-US" dirty="0" err="1" smtClean="0"/>
              <a:t>kukuljica</a:t>
            </a:r>
            <a:endParaRPr lang="en-US" dirty="0"/>
          </a:p>
        </p:txBody>
      </p:sp>
      <p:pic>
        <p:nvPicPr>
          <p:cNvPr id="4" name="Picture 3" descr="Bildschirmfoto 2020-01-11 um 12.43.5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7183" y="4029144"/>
            <a:ext cx="4278776" cy="2223737"/>
          </a:xfrm>
          <a:prstGeom prst="rect">
            <a:avLst/>
          </a:prstGeom>
        </p:spPr>
      </p:pic>
    </p:spTree>
    <p:extLst>
      <p:ext uri="{BB962C8B-B14F-4D97-AF65-F5344CB8AC3E}">
        <p14:creationId xmlns:p14="http://schemas.microsoft.com/office/powerpoint/2010/main" val="361540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Honigsorten</a:t>
            </a:r>
            <a:r>
              <a:rPr lang="en-US" sz="3200" dirty="0" smtClean="0"/>
              <a:t> </a:t>
            </a:r>
            <a:r>
              <a:rPr lang="en-US" sz="3200" dirty="0" err="1" smtClean="0"/>
              <a:t>sind</a:t>
            </a:r>
            <a:r>
              <a:rPr lang="en-US" sz="3200" dirty="0" smtClean="0"/>
              <a:t>…</a:t>
            </a:r>
            <a:br>
              <a:rPr lang="en-US" sz="3200" dirty="0" smtClean="0"/>
            </a:br>
            <a:r>
              <a:rPr lang="en-US" sz="3200" dirty="0" err="1" smtClean="0"/>
              <a:t>Vrste</a:t>
            </a:r>
            <a:r>
              <a:rPr lang="en-US" sz="3200" dirty="0" smtClean="0"/>
              <a:t> </a:t>
            </a:r>
            <a:r>
              <a:rPr lang="en-US" sz="3200" dirty="0" err="1" smtClean="0"/>
              <a:t>medu</a:t>
            </a:r>
            <a:r>
              <a:rPr lang="en-US" sz="3200" dirty="0" smtClean="0"/>
              <a:t> so …</a:t>
            </a:r>
            <a:br>
              <a:rPr lang="en-US" sz="3200" dirty="0" smtClean="0"/>
            </a:br>
            <a:r>
              <a:rPr lang="en-US" sz="3200" dirty="0" err="1" smtClean="0"/>
              <a:t>Vrste</a:t>
            </a:r>
            <a:r>
              <a:rPr lang="en-US" sz="3200" dirty="0" smtClean="0"/>
              <a:t> </a:t>
            </a:r>
            <a:r>
              <a:rPr lang="en-US" sz="3200" dirty="0" err="1" smtClean="0"/>
              <a:t>meda</a:t>
            </a:r>
            <a:r>
              <a:rPr lang="en-US" sz="3200" dirty="0" smtClean="0"/>
              <a:t> </a:t>
            </a:r>
            <a:r>
              <a:rPr lang="en-US" sz="3200" dirty="0" err="1" smtClean="0"/>
              <a:t>su</a:t>
            </a:r>
            <a:r>
              <a:rPr lang="en-US" sz="3200" dirty="0" smtClean="0"/>
              <a:t> …</a:t>
            </a:r>
            <a:endParaRPr lang="en-US" sz="3200"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229367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a:t>
            </a:r>
            <a:r>
              <a:rPr lang="en-US" dirty="0" err="1" smtClean="0"/>
              <a:t>machen</a:t>
            </a:r>
            <a:r>
              <a:rPr lang="en-US" dirty="0" smtClean="0"/>
              <a:t> </a:t>
            </a:r>
            <a:r>
              <a:rPr lang="en-US" dirty="0" err="1" smtClean="0"/>
              <a:t>wir</a:t>
            </a:r>
            <a:r>
              <a:rPr lang="en-US" dirty="0" smtClean="0"/>
              <a:t> </a:t>
            </a:r>
            <a:r>
              <a:rPr lang="en-US" dirty="0" err="1" smtClean="0"/>
              <a:t>aus</a:t>
            </a:r>
            <a:r>
              <a:rPr lang="en-US" dirty="0" smtClean="0"/>
              <a:t> </a:t>
            </a:r>
            <a:r>
              <a:rPr lang="en-US" dirty="0" err="1" smtClean="0"/>
              <a:t>Bienenwachs</a:t>
            </a:r>
            <a:r>
              <a:rPr lang="en-US" dirty="0" smtClean="0"/>
              <a:t>?</a:t>
            </a:r>
            <a:endParaRPr lang="en-US" dirty="0"/>
          </a:p>
        </p:txBody>
      </p:sp>
      <p:sp>
        <p:nvSpPr>
          <p:cNvPr id="3" name="Content Placeholder 2"/>
          <p:cNvSpPr>
            <a:spLocks noGrp="1"/>
          </p:cNvSpPr>
          <p:nvPr>
            <p:ph idx="1"/>
          </p:nvPr>
        </p:nvSpPr>
        <p:spPr/>
        <p:txBody>
          <a:bodyPr/>
          <a:lstStyle/>
          <a:p>
            <a:pPr>
              <a:buFont typeface="Arial"/>
              <a:buChar char="•"/>
            </a:pPr>
            <a:r>
              <a:rPr lang="en-US" dirty="0" smtClean="0"/>
              <a:t>____________________</a:t>
            </a:r>
          </a:p>
          <a:p>
            <a:pPr>
              <a:buFont typeface="Arial"/>
              <a:buChar char="•"/>
            </a:pPr>
            <a:r>
              <a:rPr lang="en-US" dirty="0" smtClean="0"/>
              <a:t>____________________</a:t>
            </a:r>
          </a:p>
          <a:p>
            <a:pPr>
              <a:buFont typeface="Arial"/>
              <a:buChar char="•"/>
            </a:pPr>
            <a:r>
              <a:rPr lang="en-US" dirty="0" smtClean="0"/>
              <a:t>____________________</a:t>
            </a:r>
            <a:endParaRPr lang="en-US" dirty="0"/>
          </a:p>
        </p:txBody>
      </p:sp>
    </p:spTree>
    <p:extLst>
      <p:ext uri="{BB962C8B-B14F-4D97-AF65-F5344CB8AC3E}">
        <p14:creationId xmlns:p14="http://schemas.microsoft.com/office/powerpoint/2010/main" val="248701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 </a:t>
            </a:r>
            <a:r>
              <a:rPr lang="en-US" dirty="0" err="1" smtClean="0"/>
              <a:t>Vorteile</a:t>
            </a:r>
            <a:r>
              <a:rPr lang="en-US" dirty="0" smtClean="0"/>
              <a:t> von </a:t>
            </a:r>
            <a:r>
              <a:rPr lang="en-US" dirty="0" err="1" smtClean="0"/>
              <a:t>Honih</a:t>
            </a:r>
            <a:r>
              <a:rPr lang="en-US" dirty="0" smtClean="0"/>
              <a:t> </a:t>
            </a:r>
            <a:r>
              <a:rPr lang="en-US" dirty="0" err="1" smtClean="0"/>
              <a:t>sind</a:t>
            </a:r>
            <a:r>
              <a:rPr lang="en-US" dirty="0" smtClean="0"/>
              <a:t>…</a:t>
            </a:r>
            <a:endParaRPr lang="en-US" dirty="0"/>
          </a:p>
        </p:txBody>
      </p:sp>
      <p:sp>
        <p:nvSpPr>
          <p:cNvPr id="3" name="Content Placeholder 2"/>
          <p:cNvSpPr>
            <a:spLocks noGrp="1"/>
          </p:cNvSpPr>
          <p:nvPr>
            <p:ph idx="1"/>
          </p:nvPr>
        </p:nvSpPr>
        <p:spPr/>
        <p:txBody>
          <a:bodyPr/>
          <a:lstStyle/>
          <a:p>
            <a:r>
              <a:rPr lang="en-US" dirty="0" smtClean="0"/>
              <a:t>______________________</a:t>
            </a:r>
          </a:p>
          <a:p>
            <a:r>
              <a:rPr lang="en-US" dirty="0" smtClean="0"/>
              <a:t>______________________</a:t>
            </a:r>
          </a:p>
          <a:p>
            <a:r>
              <a:rPr lang="en-US" dirty="0" smtClean="0"/>
              <a:t>______________________</a:t>
            </a:r>
            <a:endParaRPr lang="en-US" dirty="0"/>
          </a:p>
        </p:txBody>
      </p:sp>
    </p:spTree>
    <p:extLst>
      <p:ext uri="{BB962C8B-B14F-4D97-AF65-F5344CB8AC3E}">
        <p14:creationId xmlns:p14="http://schemas.microsoft.com/office/powerpoint/2010/main" val="333113011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1877</TotalTime>
  <Words>211</Words>
  <Application>Microsoft Macintosh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Habitat</vt:lpstr>
      <vt:lpstr>Beerasmus</vt:lpstr>
      <vt:lpstr>Alle Bienen haben… Vse čebele imajo… Sve pčele imajo…</vt:lpstr>
      <vt:lpstr>In einem Bienenstock leben… V čebelnjaku živijo… U košnici žive…</vt:lpstr>
      <vt:lpstr>Arbeitsbienen leben im Durchschnitt … Čebele delavke živijo … Pčele radilice žive …</vt:lpstr>
      <vt:lpstr>Wie viele Bienenköniginen leben in einem Bienenstock? Koliko matic živi v enem čebelnjaku? Koliko matica živi u košnjici?</vt:lpstr>
      <vt:lpstr>Lebenszyklus der Biene… Življenski cikel čebelice… Životni ciklus pčele je …</vt:lpstr>
      <vt:lpstr>Honigsorten sind… Vrste medu so … Vrste meda su …</vt:lpstr>
      <vt:lpstr>Was machen wir aus Bienenwachs?</vt:lpstr>
      <vt:lpstr>Die Vorteile von Honih sind…</vt:lpstr>
      <vt:lpstr>Warum sterben die Bienen aus?</vt:lpstr>
      <vt:lpstr>Was mögen die Bienen am meisten?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Beerasmus</dc:title>
  <dc:creator>metoda ljubec</dc:creator>
  <cp:lastModifiedBy>metoda ljubec</cp:lastModifiedBy>
  <cp:revision>5</cp:revision>
  <dcterms:created xsi:type="dcterms:W3CDTF">2020-01-11T11:06:00Z</dcterms:created>
  <dcterms:modified xsi:type="dcterms:W3CDTF">2020-10-27T12:16:05Z</dcterms:modified>
</cp:coreProperties>
</file>